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43200638"/>
  <p:notesSz cx="6858000" cy="9144000"/>
  <p:defaultTextStyle>
    <a:defPPr>
      <a:defRPr lang="es-ES"/>
    </a:defPPr>
    <a:lvl1pPr marL="0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809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618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427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236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854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663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472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7" d="100"/>
          <a:sy n="17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7070108"/>
            <a:ext cx="30599777" cy="1504022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22690338"/>
            <a:ext cx="26999804" cy="1043015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15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300034"/>
            <a:ext cx="7762444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300034"/>
            <a:ext cx="22837334" cy="366105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8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79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0770172"/>
            <a:ext cx="31049774" cy="17970262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8910440"/>
            <a:ext cx="31049774" cy="9450136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26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1500170"/>
            <a:ext cx="15299889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1500170"/>
            <a:ext cx="15299889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07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00044"/>
            <a:ext cx="31049774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0590160"/>
            <a:ext cx="15229574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5780233"/>
            <a:ext cx="15229574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0590160"/>
            <a:ext cx="15304578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5780233"/>
            <a:ext cx="15304578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52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20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0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6220102"/>
            <a:ext cx="18224867" cy="30700453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61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6220102"/>
            <a:ext cx="18224867" cy="30700453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22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2300044"/>
            <a:ext cx="3104977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11500170"/>
            <a:ext cx="3104977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7D4C-A9C5-4E3C-9B40-47DD878AC862}" type="datetimeFigureOut">
              <a:rPr lang="es-ES" smtClean="0"/>
              <a:t>28/11/2024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40040601"/>
            <a:ext cx="1214991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770D-3941-4CE7-8300-703B146E4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4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41206" y="3719086"/>
            <a:ext cx="15317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del Trabajo de Investigación</a:t>
            </a:r>
            <a:endParaRPr lang="es-E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48840" y="5147836"/>
            <a:ext cx="4502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Autores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511588" y="6022588"/>
            <a:ext cx="6976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Filiación institucional del (los) autor(es)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4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16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oflores</dc:creator>
  <cp:lastModifiedBy>oflores</cp:lastModifiedBy>
  <cp:revision>3</cp:revision>
  <dcterms:created xsi:type="dcterms:W3CDTF">2024-11-28T16:46:46Z</dcterms:created>
  <dcterms:modified xsi:type="dcterms:W3CDTF">2024-11-28T17:06:03Z</dcterms:modified>
</cp:coreProperties>
</file>